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7" r:id="rId6"/>
    <p:sldId id="261" r:id="rId7"/>
    <p:sldId id="262" r:id="rId8"/>
    <p:sldId id="263" r:id="rId9"/>
    <p:sldId id="266" r:id="rId10"/>
    <p:sldId id="265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ran Shettar" initials="KS" lastIdx="1" clrIdx="0">
    <p:extLst>
      <p:ext uri="{19B8F6BF-5375-455C-9EA6-DF929625EA0E}">
        <p15:presenceInfo xmlns:p15="http://schemas.microsoft.com/office/powerpoint/2012/main" userId="ce36c2156924a6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38AD40-8E48-43BA-B1AD-E179CE13682B}" type="datetimeFigureOut">
              <a:rPr lang="en-US" smtClean="0"/>
              <a:t>9/27/2017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FB8A6F-E7EF-46E1-9FCF-6717E9FDF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520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CD27C-57D7-48AC-86A9-BDEB619CD999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78042-A100-43FC-8AD0-0FF353C99EB2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A3AC0-760D-4D18-AF82-E848478967E8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650CE-57E7-4C2C-845C-67ADF233D339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14-CF91-40A3-AD6C-70E41B2F94ED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FE14D-0D39-4ABC-A507-3E3C927788C9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AA0F4-66FB-4CF1-B90D-051E34EBCCBF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9CDED-00DD-4526-AC60-685FF72D6B39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9F39D-4AF2-4D85-9752-0EEC9C0F4073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38FFE-843D-4976-B705-0C8A74F499D9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47D3E-E1B8-446D-AD45-37DD86567748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731C3-FB7C-4127-81F7-AF96D01FD12D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A3D53-6873-4C98-BE6A-D42F67B02188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B628E-4EA4-4BDE-851C-2F47B81C69B8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28EC9-D346-43A9-9A9E-E6B6E2DBBB02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F3B98-B3CB-4074-961D-73640305A569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30B64-8F5F-4478-8CEF-EEB5E9241E37}" type="datetime1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pLd9WPlaMpY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ololens.reality.news/how-to/hololens-dev-101-build-basic-hololens-app-minutes-0175021/" TargetMode="External"/><Relationship Id="rId2" Type="http://schemas.openxmlformats.org/officeDocument/2006/relationships/hyperlink" Target="https://www.youtube.com/watch?v=pLd9WPlaMpY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microsoft.com/en-us/windows/mixed-reality" TargetMode="External"/><Relationship Id="rId4" Type="http://schemas.openxmlformats.org/officeDocument/2006/relationships/hyperlink" Target="https://www.youtube.com/channel/UCT2rZIAL-zNqeK1OmLLUa6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0E080-B729-485F-AEF4-7593A241EF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Microsoft HoloLens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E02FA5-C35F-46EB-9B21-0E4F46E723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														</a:t>
            </a:r>
          </a:p>
          <a:p>
            <a:r>
              <a:rPr lang="en-US" dirty="0"/>
              <a:t>											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9D4C5E-9950-44B3-A0D5-81D48DFBD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6241" y="6492875"/>
            <a:ext cx="9065759" cy="365125"/>
          </a:xfrm>
        </p:spPr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1A4BC-E074-4169-AFBA-C077989DA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75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86475-1D3B-4BB2-9DA8-C736087C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HoloLens Tour: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7445A6-BA8F-412C-B15F-C1FC1619C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026AA6E-6BED-4F33-BE62-73C1CAA325C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774197" y="3458967"/>
            <a:ext cx="2335078" cy="1122874"/>
          </a:xfrm>
        </p:spPr>
        <p:txBody>
          <a:bodyPr/>
          <a:lstStyle/>
          <a:p>
            <a:r>
              <a:rPr lang="en-US" dirty="0">
                <a:hlinkClick r:id="rId2"/>
              </a:rPr>
              <a:t>Video Tour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73894A-FC00-4023-BEEC-901870B9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211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C5708-8680-43F8-BE97-3B4446E3F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05270C-6392-4FB9-A024-A520F36EB980}"/>
              </a:ext>
            </a:extLst>
          </p:cNvPr>
          <p:cNvSpPr txBox="1"/>
          <p:nvPr/>
        </p:nvSpPr>
        <p:spPr>
          <a:xfrm>
            <a:off x="3381829" y="2569028"/>
            <a:ext cx="682738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/>
              <a:t>THANK YOU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D3519E-D6AF-4B36-B499-723A9CBE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891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336B9-0C44-4B38-B9E1-37D905D83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B6965-F742-4D6F-B7E0-B041416FB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1" y="2133600"/>
            <a:ext cx="9036731" cy="3777622"/>
          </a:xfrm>
        </p:spPr>
        <p:txBody>
          <a:bodyPr/>
          <a:lstStyle/>
          <a:p>
            <a:r>
              <a:rPr lang="en-US" dirty="0"/>
              <a:t>Microsoft HoloLens is the first holographic computer powered by Windows 10</a:t>
            </a:r>
          </a:p>
          <a:p>
            <a:endParaRPr lang="en-US" dirty="0"/>
          </a:p>
          <a:p>
            <a:r>
              <a:rPr lang="en-US" dirty="0"/>
              <a:t>It is completely unattached – Connected with Wi-Fi</a:t>
            </a:r>
          </a:p>
          <a:p>
            <a:endParaRPr lang="en-US" dirty="0"/>
          </a:p>
          <a:p>
            <a:r>
              <a:rPr lang="en-US" dirty="0"/>
              <a:t>The device allows users to pin holograms in his physical environment</a:t>
            </a:r>
          </a:p>
          <a:p>
            <a:endParaRPr lang="en-US" dirty="0"/>
          </a:p>
          <a:p>
            <a:r>
              <a:rPr lang="en-US" dirty="0"/>
              <a:t>Supports Augmented Reality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8D1AF0-7E19-460C-A1BB-FCBEC46C7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D089C-6D25-4CCE-B02C-B4A2AD3A3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720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8F27B-4C48-4B86-93D0-9105B130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Augmented Reality vs Virtual Reality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2F85A-25EB-4415-A709-D3CFFB5AA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 Reality: Tricks your eyes into thinking that you are some where else</a:t>
            </a:r>
          </a:p>
          <a:p>
            <a:endParaRPr lang="en-US" dirty="0"/>
          </a:p>
          <a:p>
            <a:r>
              <a:rPr lang="en-US" dirty="0"/>
              <a:t>Augmented Reality: This can show the real world around wearer with graphic overlaid</a:t>
            </a:r>
          </a:p>
          <a:p>
            <a:endParaRPr lang="en-US" dirty="0"/>
          </a:p>
          <a:p>
            <a:r>
              <a:rPr lang="en-US" dirty="0"/>
              <a:t>AR can act like VR (no transparency to real world), VR cannot act like AR. Basically, Augmented Reality = VR + Google Glass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95423A-90EF-4663-97F7-708DDD0CD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840C6-BC3D-4FF8-8020-019B45E9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602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A09E94B-6187-4215-B406-1AEBF33BEA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59" r="37525" b="1"/>
          <a:stretch/>
        </p:blipFill>
        <p:spPr>
          <a:xfrm>
            <a:off x="7736146" y="624110"/>
            <a:ext cx="3768466" cy="55063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41A983-62BA-4B83-A1AC-E065C975A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4798475" cy="1280890"/>
          </a:xfrm>
        </p:spPr>
        <p:txBody>
          <a:bodyPr>
            <a:normAutofit/>
          </a:bodyPr>
          <a:lstStyle/>
          <a:p>
            <a:r>
              <a:rPr lang="en-US" dirty="0"/>
              <a:t>What is a Hologram?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0CDBA-A142-48B9-B506-C8FBD40FC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3" y="2040467"/>
            <a:ext cx="4802188" cy="3870755"/>
          </a:xfrm>
        </p:spPr>
        <p:txBody>
          <a:bodyPr>
            <a:normAutofit/>
          </a:bodyPr>
          <a:lstStyle/>
          <a:p>
            <a:r>
              <a:rPr lang="en-US" dirty="0"/>
              <a:t>A three dimensional image formed by the Interference of light beams from a laser or other light source</a:t>
            </a:r>
          </a:p>
          <a:p>
            <a:endParaRPr lang="en-US" dirty="0"/>
          </a:p>
          <a:p>
            <a:r>
              <a:rPr lang="en-US" dirty="0"/>
              <a:t>A hologram is an object like any other object in real world. Instead of being made of physical matter, a hologram is made entirely of light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7DADE6-9C3D-409D-9126-BBF13945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Kiran Shettar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42967F0-C14E-434A-8BA3-F3AA79722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028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A5FC171-5EF1-470A-B19B-DB937973D2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83935A-5FCB-481A-A765-A57539AB77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/>
          </a:blip>
          <a:srcRect t="28795" b="4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AD68EE7-6E6F-4168-83FE-BCDDC20F569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5" name="Freeform 11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2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3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4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5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6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7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18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19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20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1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22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D8D5B2B-7539-4692-96C7-956FDD481D6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9" name="Freeform 27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28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29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0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1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2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3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4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5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6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7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8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685D77DF-610F-4D0F-A3D2-4FBBC96640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Freeform 11">
            <a:extLst>
              <a:ext uri="{FF2B5EF4-FFF2-40B4-BE49-F238E27FC236}">
                <a16:creationId xmlns:a16="http://schemas.microsoft.com/office/drawing/2014/main" id="{2513384B-399F-47B1-9ABD-172607AA4E6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D1B5AA-853D-4609-B974-50B4F201E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/>
              <a:t>HoloLens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CBD7E-15F7-4D75-ADBD-96616503B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>
            <a:normAutofit/>
          </a:bodyPr>
          <a:lstStyle/>
          <a:p>
            <a:r>
              <a:rPr lang="en-US" dirty="0"/>
              <a:t>Integrated Day and Night depth camera – Detects hand movements</a:t>
            </a:r>
          </a:p>
          <a:p>
            <a:r>
              <a:rPr lang="en-US" dirty="0"/>
              <a:t>Sensors (18) – IMU, Motion, Camera, Depth Camera, Microphones, Ambient Light sensor and some trackers</a:t>
            </a:r>
          </a:p>
          <a:p>
            <a:r>
              <a:rPr lang="en-US" dirty="0"/>
              <a:t>Computer – CPU (Intel Atom), GPU, battery, HPU (Holographic) – The HPU receives information from inertial measurement unit (IMU) which includes accelerometer, gyroscope, magnetometer and combines this with head tracking camera</a:t>
            </a:r>
          </a:p>
          <a:p>
            <a:r>
              <a:rPr lang="en-US" dirty="0"/>
              <a:t>Lenses – Nano Projectors with Light Engine</a:t>
            </a:r>
          </a:p>
          <a:p>
            <a:r>
              <a:rPr lang="en-US" dirty="0"/>
              <a:t>Buttons – Volume &amp; Contrast</a:t>
            </a:r>
          </a:p>
          <a:p>
            <a:r>
              <a:rPr lang="en-US" dirty="0"/>
              <a:t>Vents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9CBB18-AFBF-4F67-9876-99A693328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Kiran Shettar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DD8F37A-B9F4-4EB8-8CD6-EE1A92B26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685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F5613-69F8-45BB-B7CE-16C2EAE13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of Microsoft HoloLens?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2ECAC-EBAA-4C26-A1D2-1F73B927F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 HoloLens has user interface, so it takes </a:t>
            </a:r>
            <a:r>
              <a:rPr lang="en-US" b="1" dirty="0"/>
              <a:t>voice, gaze and gestures</a:t>
            </a:r>
            <a:r>
              <a:rPr lang="en-US" dirty="0"/>
              <a:t> as input commands. It has sound system built-in so that the users can listen.</a:t>
            </a:r>
          </a:p>
          <a:p>
            <a:endParaRPr lang="en-US" dirty="0"/>
          </a:p>
          <a:p>
            <a:r>
              <a:rPr lang="en-US" dirty="0"/>
              <a:t>The projection of hologram: For projection, HoloLens uses the HUE(head up display) method with the help of two nano projectors. The device will reflect the image as light on users eye</a:t>
            </a:r>
          </a:p>
          <a:p>
            <a:endParaRPr lang="en-US" dirty="0"/>
          </a:p>
          <a:p>
            <a:r>
              <a:rPr lang="en-US" dirty="0"/>
              <a:t>To create a HoloLens image, light particles bounce around millions of times in the so called </a:t>
            </a:r>
            <a:r>
              <a:rPr lang="en-US" b="1" dirty="0"/>
              <a:t>light engine</a:t>
            </a:r>
            <a:r>
              <a:rPr lang="en-US" dirty="0"/>
              <a:t> of the device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BB1C8F-E6E2-4EA6-AE28-05FCBA407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8D8C2-6A4E-4CAE-95C7-2E03E21C4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863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403C1-8D90-475C-A108-E8C76D382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HoloLens Application: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D06AC-F1AF-43B3-8CBF-698FA5CE5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Visual Studio 2017 or Visual Studio 2015 with Update 3</a:t>
            </a:r>
            <a:r>
              <a:rPr lang="en-US" dirty="0"/>
              <a:t> - Navigate to the Universal Windows Platform development and choose Game Development with Unity</a:t>
            </a:r>
          </a:p>
          <a:p>
            <a:endParaRPr lang="en-US" dirty="0"/>
          </a:p>
          <a:p>
            <a:r>
              <a:rPr lang="en-US" b="1" dirty="0"/>
              <a:t>HoloLens Emulator &amp; Holographic Template</a:t>
            </a:r>
            <a:r>
              <a:rPr lang="en-US" dirty="0"/>
              <a:t> – The emulator allows you to run apps on Windows Holographic in a virtual machine without a physical HoloLens. This package includes holographic DirectX project templates for Visual Studio. The System must support </a:t>
            </a:r>
            <a:r>
              <a:rPr lang="en-US" b="1" dirty="0"/>
              <a:t>Hyper-V</a:t>
            </a:r>
            <a:r>
              <a:rPr lang="en-US" dirty="0"/>
              <a:t> for the Emulator installation to succeed</a:t>
            </a:r>
          </a:p>
          <a:p>
            <a:endParaRPr lang="en-US" dirty="0"/>
          </a:p>
          <a:p>
            <a:r>
              <a:rPr lang="en-US" dirty="0"/>
              <a:t>Unity 5.6 or Unity 2017.1 – Build a holographic application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CF0E50-9006-4C62-ABE6-C673354B0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B824A-D9CA-42E7-93D3-1B876C532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180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17060-CD54-4AFD-8881-1C25F2D9B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: System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A5B4B-F727-4BCB-A55D-473EE3C3E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002208"/>
          </a:xfrm>
        </p:spPr>
        <p:txBody>
          <a:bodyPr>
            <a:normAutofit/>
          </a:bodyPr>
          <a:lstStyle/>
          <a:p>
            <a:r>
              <a:rPr lang="en-US" b="1" dirty="0"/>
              <a:t>HoloLens Emulator Application</a:t>
            </a:r>
          </a:p>
          <a:p>
            <a:pPr lvl="1"/>
            <a:r>
              <a:rPr lang="en-US" dirty="0"/>
              <a:t>64 bit Windows 10 Pro, Enterprise or Education (The Home edition does not support Hyper-V or HoloLens Emulator)</a:t>
            </a:r>
          </a:p>
          <a:p>
            <a:pPr lvl="1"/>
            <a:r>
              <a:rPr lang="en-US" dirty="0"/>
              <a:t>64 bit CPU</a:t>
            </a:r>
          </a:p>
          <a:p>
            <a:pPr lvl="1"/>
            <a:r>
              <a:rPr lang="en-US" dirty="0"/>
              <a:t>8 GB of RAM or more</a:t>
            </a:r>
          </a:p>
          <a:p>
            <a:pPr lvl="1"/>
            <a:r>
              <a:rPr lang="en-US" dirty="0"/>
              <a:t>GPU (The emulator might work with an unsupported GPU, but will be significantly slower) – DirectX 11.0 or later, WDDM 1.2 driver or later</a:t>
            </a:r>
            <a:endParaRPr lang="en-US" b="1" dirty="0"/>
          </a:p>
          <a:p>
            <a:r>
              <a:rPr lang="en-US" b="1" dirty="0"/>
              <a:t>Immersive Headset Development:</a:t>
            </a:r>
          </a:p>
          <a:p>
            <a:pPr lvl="1"/>
            <a:r>
              <a:rPr lang="en-US" dirty="0"/>
              <a:t>Dual Core with Hyper-threading </a:t>
            </a:r>
          </a:p>
          <a:p>
            <a:pPr lvl="1"/>
            <a:r>
              <a:rPr lang="en-US" dirty="0"/>
              <a:t>GPU: NVIDIA GTX 965M, AMD RX 460M (2GB) on Notebooks/Laptops</a:t>
            </a:r>
          </a:p>
          <a:p>
            <a:pPr lvl="1"/>
            <a:r>
              <a:rPr lang="en-US" dirty="0"/>
              <a:t>&gt;10GB space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BCD144-EB99-4D64-94AE-D8308396D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CAA0F-CDF5-44A8-9FA7-F54DD2551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360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7970-9C1C-40B8-9486-F4C2E382E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&amp; Useful Links: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F328E-6225-41A6-A295-6BD73F0CA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https://developer.microsoft.com/en-us/windows/mixed-reality</a:t>
            </a:r>
          </a:p>
          <a:p>
            <a:r>
              <a:rPr lang="en-US" dirty="0">
                <a:hlinkClick r:id="rId2"/>
              </a:rPr>
              <a:t>https://www.youtube.com/watch?v=pLd9WPlaMpY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https://hololens.reality.news/how-to/hololens-dev-101-build-basic-hololens-app-minutes-0175021/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https://www.youtube.com/channel/UCT2rZIAL-zNqeK1OmLLUa6g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https://developer.microsoft.com/en-us/windows/mixed-reality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52884-7AC2-48BD-A6FA-5CD02A4E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Kiran Shettar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F13A2-3D4A-46C3-95D0-97B35F312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3651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368</TotalTime>
  <Words>614</Words>
  <Application>Microsoft Office PowerPoint</Application>
  <PresentationFormat>Widescreen</PresentationFormat>
  <Paragraphs>83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Wisp</vt:lpstr>
      <vt:lpstr>Microsoft HoloLens</vt:lpstr>
      <vt:lpstr>INTRODUCTION</vt:lpstr>
      <vt:lpstr>Augmented Reality vs Virtual Reality</vt:lpstr>
      <vt:lpstr>What is a Hologram?</vt:lpstr>
      <vt:lpstr>HoloLens Design</vt:lpstr>
      <vt:lpstr>Working of Microsoft HoloLens?</vt:lpstr>
      <vt:lpstr>Developing HoloLens Application: Tools</vt:lpstr>
      <vt:lpstr>Development : System Requirements</vt:lpstr>
      <vt:lpstr>References &amp; Useful Links:</vt:lpstr>
      <vt:lpstr>HoloLens Tour: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HoloLens</dc:title>
  <dc:creator>Kiran Shettar</dc:creator>
  <cp:lastModifiedBy>Kiran Shettar</cp:lastModifiedBy>
  <cp:revision>13</cp:revision>
  <dcterms:created xsi:type="dcterms:W3CDTF">2017-09-27T14:54:50Z</dcterms:created>
  <dcterms:modified xsi:type="dcterms:W3CDTF">2017-09-27T21:10:37Z</dcterms:modified>
</cp:coreProperties>
</file>

<file path=docProps/thumbnail.jpeg>
</file>